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72" r:id="rId6"/>
    <p:sldId id="274" r:id="rId7"/>
    <p:sldId id="287" r:id="rId8"/>
    <p:sldId id="266" r:id="rId9"/>
    <p:sldId id="284" r:id="rId10"/>
    <p:sldId id="280" r:id="rId11"/>
    <p:sldId id="283" r:id="rId12"/>
    <p:sldId id="281" r:id="rId13"/>
    <p:sldId id="282" r:id="rId14"/>
    <p:sldId id="286" r:id="rId15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F131-C958-4423-A783-948029631F8C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C9838-1165-4B91-BD0B-02C17FB54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4553-0CE6-496A-8C13-6743DF5203E5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81C6C-AC6F-47E9-ABF7-74C45DDFCC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324F4-CAF3-46F7-90AD-76E38513EE23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29A4-F03B-4FF0-B27F-6EAFA96B3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7C8A-BFD0-48AA-87FA-B39230B29481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0A12-96C7-444C-B6D8-E58DA8506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24499-E511-44AE-8C84-44D93667917A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AA12-EEC2-46B2-A104-BDD65AC7E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7067C-28C2-4B9D-BF95-A3FF0315FE93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713CF-2294-4883-8BD5-DC019A521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D5F0-E0FC-451B-89E0-65EB1CDDB3DE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03307-129F-4EC8-8209-BC7C281B5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86739-0081-4791-8AE1-C2F59350DE88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5F94D-AD5B-40DA-83CC-5285CB35E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2CBA6-EA31-4A71-BE90-326BD12FFA9B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D70EA-7BED-400E-9226-484991ED1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A733D-9550-4A11-B207-B6F4CAE8AD80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B0D96-E3EA-4907-9129-798A59EB2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C4F8-D662-4243-BC46-5D6059C9F9A4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E2C4-64F1-43E0-BDE0-D23F53530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A27689-09BC-4E47-9051-074059D53CC0}" type="datetimeFigureOut">
              <a:rPr lang="ru-RU"/>
              <a:pPr>
                <a:defRPr/>
              </a:pPr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29BF067-7F45-4E2F-B103-47A0F6DD4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8425" y="465138"/>
            <a:ext cx="9144000" cy="1797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800" dirty="0" smtClean="0">
                <a:latin typeface="Monotype Corsiva" panose="03010101010201010101" pitchFamily="66" charset="0"/>
              </a:rPr>
              <a:t>Урок  русского языка </a:t>
            </a:r>
            <a:endParaRPr lang="ru-RU" sz="8800" dirty="0">
              <a:latin typeface="Monotype Corsiva" panose="03010101010201010101" pitchFamily="66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371725"/>
            <a:ext cx="9144000" cy="3935413"/>
          </a:xfrm>
        </p:spPr>
        <p:txBody>
          <a:bodyPr/>
          <a:lstStyle/>
          <a:p>
            <a:pPr eaLnBrk="1" hangingPunct="1"/>
            <a:endParaRPr lang="ru-RU" sz="45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парах</a:t>
            </a:r>
            <a:br>
              <a:rPr lang="ru-RU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письма под диктовку</a:t>
            </a:r>
            <a:endParaRPr lang="ru-RU" sz="4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1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4000" y="2932113"/>
            <a:ext cx="9144000" cy="2325687"/>
          </a:xfrm>
        </p:spPr>
        <p:txBody>
          <a:bodyPr/>
          <a:lstStyle/>
          <a:p>
            <a:pPr algn="just" eaLnBrk="1" hangingPunct="1"/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	Смешн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история, зимн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яя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игра, ярк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луны, спел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вишней, на холодн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ую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землю, о поздн</a:t>
            </a:r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 зиме.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63650"/>
          </a:xfrm>
        </p:spPr>
        <p:txBody>
          <a:bodyPr/>
          <a:lstStyle/>
          <a:p>
            <a:pPr eaLnBrk="1" hangingPunct="1"/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Подведение итогов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2603500"/>
            <a:ext cx="9144000" cy="2654300"/>
          </a:xfrm>
        </p:spPr>
        <p:txBody>
          <a:bodyPr/>
          <a:lstStyle/>
          <a:p>
            <a:pPr algn="just" eaLnBrk="1" hangingPunct="1"/>
            <a:r>
              <a:rPr lang="ru-RU" sz="6600" smtClean="0">
                <a:latin typeface="Times New Roman" pitchFamily="18" charset="0"/>
                <a:cs typeface="Times New Roman" pitchFamily="18" charset="0"/>
              </a:rPr>
              <a:t>Я узнал…</a:t>
            </a:r>
          </a:p>
          <a:p>
            <a:pPr algn="just" eaLnBrk="1" hangingPunct="1"/>
            <a:r>
              <a:rPr lang="ru-RU" sz="6600" smtClean="0">
                <a:latin typeface="Times New Roman" pitchFamily="18" charset="0"/>
                <a:cs typeface="Times New Roman" pitchFamily="18" charset="0"/>
              </a:rPr>
              <a:t>Я научился…</a:t>
            </a:r>
          </a:p>
          <a:p>
            <a:pPr algn="just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5350"/>
          </a:xfrm>
        </p:spPr>
        <p:txBody>
          <a:bodyPr/>
          <a:lstStyle/>
          <a:p>
            <a:pPr eaLnBrk="1" hangingPunct="1"/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</p:txBody>
      </p:sp>
      <p:sp>
        <p:nvSpPr>
          <p:cNvPr id="24579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4000" y="2443163"/>
            <a:ext cx="9144000" cy="2814637"/>
          </a:xfrm>
        </p:spPr>
        <p:txBody>
          <a:bodyPr/>
          <a:lstStyle/>
          <a:p>
            <a:pPr eaLnBrk="1" hangingPunct="1"/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Ни в зуб ногой</a:t>
            </a:r>
          </a:p>
          <a:p>
            <a:pPr eaLnBrk="1" hangingPunct="1"/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Каша в голове</a:t>
            </a:r>
          </a:p>
          <a:p>
            <a:pPr eaLnBrk="1" hangingPunct="1"/>
            <a:r>
              <a:rPr lang="ru-RU" sz="5400" smtClean="0">
                <a:latin typeface="Times New Roman" pitchFamily="18" charset="0"/>
                <a:cs typeface="Times New Roman" pitchFamily="18" charset="0"/>
              </a:rPr>
              <a:t>Светлая голова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9475"/>
          </a:xfrm>
        </p:spPr>
        <p:txBody>
          <a:bodyPr/>
          <a:lstStyle/>
          <a:p>
            <a:pPr eaLnBrk="1" hangingPunct="1"/>
            <a:r>
              <a:rPr lang="ru-RU" sz="4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25603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524000" y="2349500"/>
            <a:ext cx="9144000" cy="2908300"/>
          </a:xfrm>
        </p:spPr>
        <p:txBody>
          <a:bodyPr/>
          <a:lstStyle/>
          <a:p>
            <a:pPr eaLnBrk="1" hangingPunct="1"/>
            <a:r>
              <a:rPr lang="ru-RU" sz="4800" smtClean="0">
                <a:latin typeface="Times New Roman" pitchFamily="18" charset="0"/>
                <a:cs typeface="Times New Roman" pitchFamily="18" charset="0"/>
              </a:rPr>
              <a:t>Придумать словосочетание с прилагательным женского рода в единственном числе, письменно просклонять его.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8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работу!</a:t>
            </a:r>
          </a:p>
        </p:txBody>
      </p:sp>
      <p:sp>
        <p:nvSpPr>
          <p:cNvPr id="26627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3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838200" y="1276350"/>
            <a:ext cx="10515600" cy="490061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40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 Склонение имён прилагательных единственного числа среднего рода</a:t>
            </a:r>
          </a:p>
          <a:p>
            <a:pPr marL="0" indent="0" algn="ctr" eaLnBrk="1" hangingPunct="1">
              <a:buFont typeface="Arial" charset="0"/>
              <a:buNone/>
            </a:pP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9050"/>
          </a:xfrm>
        </p:spPr>
        <p:txBody>
          <a:bodyPr/>
          <a:lstStyle/>
          <a:p>
            <a:pPr eaLnBrk="1" hangingPunct="1"/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урока:</a:t>
            </a:r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854325"/>
            <a:ext cx="9144000" cy="2403475"/>
          </a:xfrm>
        </p:spPr>
        <p:txBody>
          <a:bodyPr/>
          <a:lstStyle/>
          <a:p>
            <a:pPr eaLnBrk="1" hangingPunct="1"/>
            <a:r>
              <a:rPr lang="ru-RU" sz="3700" smtClean="0">
                <a:latin typeface="Times New Roman" pitchFamily="18" charset="0"/>
                <a:cs typeface="Times New Roman" pitchFamily="18" charset="0"/>
              </a:rPr>
              <a:t>познакомиться со склонением</a:t>
            </a:r>
          </a:p>
          <a:p>
            <a:pPr eaLnBrk="1" hangingPunct="1"/>
            <a:r>
              <a:rPr lang="ru-RU" sz="3700" smtClean="0">
                <a:latin typeface="Times New Roman" pitchFamily="18" charset="0"/>
                <a:cs typeface="Times New Roman" pitchFamily="18" charset="0"/>
              </a:rPr>
              <a:t> имён прилагательных среднего  рода </a:t>
            </a:r>
          </a:p>
          <a:p>
            <a:pPr eaLnBrk="1" hangingPunct="1"/>
            <a:r>
              <a:rPr lang="ru-RU" sz="3700" smtClean="0">
                <a:latin typeface="Times New Roman" pitchFamily="18" charset="0"/>
                <a:cs typeface="Times New Roman" pitchFamily="18" charset="0"/>
              </a:rPr>
              <a:t>в единственном числе, </a:t>
            </a: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с их падежными окончаниями.</a:t>
            </a:r>
          </a:p>
          <a:p>
            <a:pPr eaLnBrk="1" hangingPunct="1"/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Заголовок 5"/>
          <p:cNvSpPr>
            <a:spLocks noGrp="1"/>
          </p:cNvSpPr>
          <p:nvPr>
            <p:ph type="ctrTitle"/>
          </p:nvPr>
        </p:nvSpPr>
        <p:spPr>
          <a:xfrm>
            <a:off x="1697038" y="773113"/>
            <a:ext cx="9144000" cy="835025"/>
          </a:xfrm>
        </p:spPr>
        <p:txBody>
          <a:bodyPr/>
          <a:lstStyle/>
          <a:p>
            <a:pPr eaLnBrk="1" hangingPunct="1"/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1638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090613" y="465138"/>
            <a:ext cx="9577387" cy="60975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sz="3600" i="1" u="sng" smtClean="0">
                <a:latin typeface="Times New Roman" pitchFamily="18" charset="0"/>
                <a:cs typeface="Times New Roman" pitchFamily="18" charset="0"/>
              </a:rPr>
              <a:t>Ответить на вопросы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Что такое имя прилагательное;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На какие вопросы отвечает;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Что обозначает;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Каким членом в предложении;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Как определить род, число, падеж имени прилагательного;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Падежные вопросы имён прилагательных мужского рода в единственном числе;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И.п, Р.п, Д.п, В.п, Т.п, П.п  стр 82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Char char="•"/>
            </a:pPr>
            <a:endParaRPr lang="ru-RU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6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875"/>
            <a:ext cx="12192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15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9087"/>
          </a:xfrm>
        </p:spPr>
        <p:txBody>
          <a:bodyPr/>
          <a:lstStyle/>
          <a:p>
            <a:pPr eaLnBrk="1" hangingPunct="1"/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Просклоняйте словосочетание</a:t>
            </a:r>
          </a:p>
        </p:txBody>
      </p:sp>
      <p:sp>
        <p:nvSpPr>
          <p:cNvPr id="18435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1524000" y="2868613"/>
            <a:ext cx="9144000" cy="2389187"/>
          </a:xfrm>
        </p:spPr>
        <p:txBody>
          <a:bodyPr/>
          <a:lstStyle/>
          <a:p>
            <a:pPr eaLnBrk="1" hangingPunct="1"/>
            <a:endParaRPr lang="ru-RU" sz="4400" i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6600" smtClean="0">
                <a:latin typeface="Times New Roman" pitchFamily="18" charset="0"/>
                <a:cs typeface="Times New Roman" pitchFamily="18" charset="0"/>
              </a:rPr>
              <a:t>морозн… зима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95425" y="531813"/>
            <a:ext cx="9172575" cy="5695950"/>
          </a:xfrm>
        </p:spPr>
        <p:txBody>
          <a:bodyPr/>
          <a:lstStyle/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Им. п. (как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…утро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Р.п. (как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ого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утра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Д.п. (как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ому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…утру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В.п. (как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утро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Т.п. (как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утром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П.п. (о как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?) о ранн</a:t>
            </a:r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утре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ru-RU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89000" y="700088"/>
            <a:ext cx="91995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95363" y="760413"/>
            <a:ext cx="81486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600"/>
              <a:t>Им. п. (как</a:t>
            </a:r>
            <a:r>
              <a:rPr lang="ru-RU" sz="3600">
                <a:solidFill>
                  <a:srgbClr val="FF0000"/>
                </a:solidFill>
              </a:rPr>
              <a:t>ое</a:t>
            </a:r>
            <a:r>
              <a:rPr lang="ru-RU" sz="3600"/>
              <a:t>?) ранн</a:t>
            </a:r>
            <a:r>
              <a:rPr lang="ru-RU" sz="3600">
                <a:solidFill>
                  <a:srgbClr val="FF0000"/>
                </a:solidFill>
              </a:rPr>
              <a:t>ее утро</a:t>
            </a:r>
            <a:endParaRPr lang="ru-RU" sz="3600"/>
          </a:p>
          <a:p>
            <a:r>
              <a:rPr lang="ru-RU" sz="3600"/>
              <a:t>Р.п. (как</a:t>
            </a:r>
            <a:r>
              <a:rPr lang="ru-RU" sz="3600">
                <a:solidFill>
                  <a:srgbClr val="FF0000"/>
                </a:solidFill>
              </a:rPr>
              <a:t>ого</a:t>
            </a:r>
            <a:r>
              <a:rPr lang="ru-RU" sz="3600"/>
              <a:t>?) ранн</a:t>
            </a:r>
            <a:r>
              <a:rPr lang="ru-RU" sz="3600">
                <a:solidFill>
                  <a:srgbClr val="FF0000"/>
                </a:solidFill>
              </a:rPr>
              <a:t>его</a:t>
            </a:r>
            <a:r>
              <a:rPr lang="ru-RU" sz="3600"/>
              <a:t> </a:t>
            </a:r>
            <a:r>
              <a:rPr lang="ru-RU" sz="3600">
                <a:solidFill>
                  <a:srgbClr val="FF0000"/>
                </a:solidFill>
              </a:rPr>
              <a:t>утра</a:t>
            </a:r>
            <a:endParaRPr lang="ru-RU" sz="3600"/>
          </a:p>
          <a:p>
            <a:r>
              <a:rPr lang="ru-RU" sz="3600"/>
              <a:t>Д.п. (как</a:t>
            </a:r>
            <a:r>
              <a:rPr lang="ru-RU" sz="3600">
                <a:solidFill>
                  <a:srgbClr val="FF0000"/>
                </a:solidFill>
              </a:rPr>
              <a:t>ому</a:t>
            </a:r>
            <a:r>
              <a:rPr lang="ru-RU" sz="3600"/>
              <a:t>?) ранн</a:t>
            </a:r>
            <a:r>
              <a:rPr lang="ru-RU" sz="3600">
                <a:solidFill>
                  <a:srgbClr val="FF0000"/>
                </a:solidFill>
              </a:rPr>
              <a:t>ему утру</a:t>
            </a:r>
            <a:endParaRPr lang="ru-RU" sz="3600"/>
          </a:p>
          <a:p>
            <a:r>
              <a:rPr lang="ru-RU" sz="3600"/>
              <a:t>В.п. (как</a:t>
            </a:r>
            <a:r>
              <a:rPr lang="ru-RU" sz="3600">
                <a:solidFill>
                  <a:srgbClr val="FF0000"/>
                </a:solidFill>
              </a:rPr>
              <a:t>ое</a:t>
            </a:r>
            <a:r>
              <a:rPr lang="ru-RU" sz="3600"/>
              <a:t>?) ранн</a:t>
            </a:r>
            <a:r>
              <a:rPr lang="ru-RU" sz="3600">
                <a:solidFill>
                  <a:srgbClr val="FF0000"/>
                </a:solidFill>
              </a:rPr>
              <a:t>ее</a:t>
            </a:r>
            <a:r>
              <a:rPr lang="ru-RU" sz="3600"/>
              <a:t> </a:t>
            </a:r>
            <a:r>
              <a:rPr lang="ru-RU" sz="3600">
                <a:solidFill>
                  <a:srgbClr val="FF0000"/>
                </a:solidFill>
              </a:rPr>
              <a:t> утро</a:t>
            </a:r>
            <a:endParaRPr lang="ru-RU" sz="3600"/>
          </a:p>
          <a:p>
            <a:r>
              <a:rPr lang="ru-RU" sz="3600"/>
              <a:t>Т.п. (как</a:t>
            </a:r>
            <a:r>
              <a:rPr lang="ru-RU" sz="3600">
                <a:solidFill>
                  <a:srgbClr val="FF0000"/>
                </a:solidFill>
              </a:rPr>
              <a:t>им</a:t>
            </a:r>
            <a:r>
              <a:rPr lang="ru-RU" sz="3600"/>
              <a:t>?) ранн</a:t>
            </a:r>
            <a:r>
              <a:rPr lang="ru-RU" sz="3600">
                <a:solidFill>
                  <a:srgbClr val="FF0000"/>
                </a:solidFill>
              </a:rPr>
              <a:t>им  утром</a:t>
            </a:r>
            <a:endParaRPr lang="ru-RU" sz="3600"/>
          </a:p>
          <a:p>
            <a:r>
              <a:rPr lang="ru-RU" sz="3600"/>
              <a:t>П.п. (о как</a:t>
            </a:r>
            <a:r>
              <a:rPr lang="ru-RU" sz="3600">
                <a:solidFill>
                  <a:srgbClr val="FF0000"/>
                </a:solidFill>
              </a:rPr>
              <a:t>ом</a:t>
            </a:r>
            <a:r>
              <a:rPr lang="ru-RU" sz="3600"/>
              <a:t>?) о ранн</a:t>
            </a:r>
            <a:r>
              <a:rPr lang="ru-RU" sz="3600">
                <a:solidFill>
                  <a:srgbClr val="FF0000"/>
                </a:solidFill>
              </a:rPr>
              <a:t>ем утре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1913"/>
            <a:ext cx="12192000" cy="691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8887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Спишите словосочетания, вставляя  падежные окончания прилагательных.</a:t>
            </a:r>
          </a:p>
        </p:txBody>
      </p:sp>
      <p:sp>
        <p:nvSpPr>
          <p:cNvPr id="17411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09650" y="3074988"/>
            <a:ext cx="10420350" cy="2182812"/>
          </a:xfrm>
        </p:spPr>
        <p:txBody>
          <a:bodyPr/>
          <a:lstStyle/>
          <a:p>
            <a:pPr algn="just" eaLnBrk="1" hangingPunct="1"/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Пушист…небо, нет пушист…неба, по пушист.. небу, вижу пушист… небо, доволен пушист…  небом,  думаю о пушист… небе.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nachalo4ka.ru/wp-content/uploads/2014/11/zimnie-novogodnie-fonyi-500x3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Заголовок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1850"/>
          </a:xfrm>
        </p:spPr>
        <p:txBody>
          <a:bodyPr/>
          <a:lstStyle/>
          <a:p>
            <a:pPr eaLnBrk="1" hangingPunct="1"/>
            <a:endParaRPr lang="ru-RU" sz="48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2301875"/>
            <a:ext cx="9144000" cy="2955925"/>
          </a:xfrm>
        </p:spPr>
        <p:txBody>
          <a:bodyPr/>
          <a:lstStyle/>
          <a:p>
            <a:pPr eaLnBrk="1" hangingPunct="1"/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Интересн… экскурсия, дальн… д_рога,        </a:t>
            </a:r>
          </a:p>
          <a:p>
            <a:pPr algn="just"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Тепл… пальто, высок.. Мужчина.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Тема1" id="{11EE081F-7B69-49F4-9138-B49EA43D00A0}" vid="{66A78A44-07D3-40B0-9466-82A4485C2B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444</TotalTime>
  <Words>209</Words>
  <Application>Microsoft Office PowerPoint</Application>
  <PresentationFormat>Произвольный</PresentationFormat>
  <Paragraphs>48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 Light</vt:lpstr>
      <vt:lpstr>Calibri</vt:lpstr>
      <vt:lpstr>Monotype Corsiva</vt:lpstr>
      <vt:lpstr>Times New Roman</vt:lpstr>
      <vt:lpstr>Тема1</vt:lpstr>
      <vt:lpstr>Урок  русского языка </vt:lpstr>
      <vt:lpstr>Слайд 2</vt:lpstr>
      <vt:lpstr>Цель урока:</vt:lpstr>
      <vt:lpstr>     </vt:lpstr>
      <vt:lpstr>Просклоняйте словосочетание</vt:lpstr>
      <vt:lpstr>Слайд 6</vt:lpstr>
      <vt:lpstr>Слайд 7</vt:lpstr>
      <vt:lpstr>Спишите словосочетания, вставляя  падежные окончания прилагательных.</vt:lpstr>
      <vt:lpstr>Слайд 9</vt:lpstr>
      <vt:lpstr>Работа в парах Проверка письма под диктовку</vt:lpstr>
      <vt:lpstr>Подведение итогов</vt:lpstr>
      <vt:lpstr>Рефлексия</vt:lpstr>
      <vt:lpstr>Домашнее задание</vt:lpstr>
      <vt:lpstr>Спасибо за работу!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русского языка</dc:title>
  <dc:creator>HOME</dc:creator>
  <cp:lastModifiedBy>Кристя</cp:lastModifiedBy>
  <cp:revision>36</cp:revision>
  <dcterms:created xsi:type="dcterms:W3CDTF">2016-01-31T13:48:45Z</dcterms:created>
  <dcterms:modified xsi:type="dcterms:W3CDTF">2018-01-24T12:11:28Z</dcterms:modified>
</cp:coreProperties>
</file>